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19" Target="slides/slide6.xml" Type="http://schemas.openxmlformats.org/officeDocument/2006/relationships/slide"/><Relationship Id="rId2" Target="presProps.xml" Type="http://schemas.openxmlformats.org/officeDocument/2006/relationships/presProps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slides/slide9.xml" Type="http://schemas.openxmlformats.org/officeDocument/2006/relationships/slide"/><Relationship Id="rId23" Target="slides/slide10.xml" Type="http://schemas.openxmlformats.org/officeDocument/2006/relationships/slide"/><Relationship Id="rId24" Target="slides/slide11.xml" Type="http://schemas.openxmlformats.org/officeDocument/2006/relationships/slide"/><Relationship Id="rId25" Target="slides/slide12.xml" Type="http://schemas.openxmlformats.org/officeDocument/2006/relationships/slide"/><Relationship Id="rId26" Target="slides/slide13.xml" Type="http://schemas.openxmlformats.org/officeDocument/2006/relationships/slide"/><Relationship Id="rId27" Target="slides/slide14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25" r="0" b="78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305483" y="4504690"/>
            <a:ext cx="13677035" cy="1201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19"/>
              </a:lnSpc>
            </a:pPr>
            <a:r>
              <a:rPr lang="en-US" sz="7399" spc="-73">
                <a:solidFill>
                  <a:srgbClr val="FFFFFF"/>
                </a:solidFill>
                <a:latin typeface="Roboto"/>
              </a:rPr>
              <a:t>Le réchauffement climatique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57200" y="800100"/>
            <a:ext cx="17373600" cy="8686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96678" y="3895090"/>
            <a:ext cx="14294644" cy="2420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20"/>
              </a:lnSpc>
            </a:pPr>
            <a:r>
              <a:rPr lang="en-US" sz="7400" spc="-74">
                <a:solidFill>
                  <a:srgbClr val="FFFFFF"/>
                </a:solidFill>
                <a:latin typeface="Roboto"/>
              </a:rPr>
              <a:t>Les différents moyens de transport </a:t>
            </a:r>
          </a:p>
          <a:p>
            <a:pPr algn="ctr">
              <a:lnSpc>
                <a:spcPts val="9620"/>
              </a:lnSpc>
              <a:spcBef>
                <a:spcPct val="0"/>
              </a:spcBef>
            </a:pPr>
            <a:r>
              <a:rPr lang="en-US" sz="7400" spc="-74">
                <a:solidFill>
                  <a:srgbClr val="FFFFFF"/>
                </a:solidFill>
                <a:latin typeface="Roboto"/>
              </a:rPr>
              <a:t>et le CO2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202879" y="978827"/>
            <a:ext cx="13882242" cy="832934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52500"/>
            <a:ext cx="4577556" cy="1201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20"/>
              </a:lnSpc>
              <a:spcBef>
                <a:spcPct val="0"/>
              </a:spcBef>
            </a:pPr>
            <a:r>
              <a:rPr lang="en-US" sz="7400" spc="-74">
                <a:solidFill>
                  <a:srgbClr val="FFFFFF"/>
                </a:solidFill>
                <a:latin typeface="Roboto"/>
              </a:rPr>
              <a:t>Conclusion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124049"/>
            <a:ext cx="17259300" cy="299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Roboto"/>
              </a:rPr>
              <a:t>La hausse des émissions de CO2 est donc principalement causé par les secteurs des transports et de la productions d'électricité, ce qui a pour conséquence le réchauffement climatique dans le monde.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Roboto"/>
              </a:rPr>
              <a:t> Or aujourd'hui nous observons une envie d'utiliser des énergies renouvelables afin de baisser l'empreinte carbonne.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91071" y="952500"/>
            <a:ext cx="3338314" cy="1201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20"/>
              </a:lnSpc>
              <a:spcBef>
                <a:spcPct val="0"/>
              </a:spcBef>
            </a:pPr>
            <a:r>
              <a:rPr lang="en-US" sz="7400" spc="-74">
                <a:solidFill>
                  <a:srgbClr val="FFFFFF"/>
                </a:solidFill>
                <a:latin typeface="Roboto"/>
              </a:rPr>
              <a:t>Sources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3568622"/>
            <a:ext cx="18288000" cy="373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Roboto"/>
              </a:rPr>
              <a:t>CO2 kt : </a:t>
            </a:r>
            <a:r>
              <a:rPr lang="en-US" sz="3000">
                <a:solidFill>
                  <a:srgbClr val="FFFFFF"/>
                </a:solidFill>
                <a:latin typeface="Roboto"/>
              </a:rPr>
              <a:t>https://donnees.banquemondiale.org/indicator/EN.ATM.CO2E.KT?end=2015&amp;name_desc=false&amp;start=1960&amp;type=shaded&amp;view=map&amp;year=2019</a:t>
            </a:r>
          </a:p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Roboto"/>
              </a:rPr>
              <a:t>co2 -emissions-by-sector : </a:t>
            </a:r>
            <a:r>
              <a:rPr lang="en-US" sz="3000">
                <a:solidFill>
                  <a:srgbClr val="FFFFFF"/>
                </a:solidFill>
                <a:latin typeface="Roboto"/>
              </a:rPr>
              <a:t>https://ourworldindata.org/grapher/co-emissions-by-sector</a:t>
            </a:r>
          </a:p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Roboto"/>
              </a:rPr>
              <a:t>Electricity_Production_By_Source :</a:t>
            </a:r>
            <a:r>
              <a:rPr lang="en-US" sz="3000">
                <a:solidFill>
                  <a:srgbClr val="FFFFFF"/>
                </a:solidFill>
                <a:latin typeface="Roboto"/>
              </a:rPr>
              <a:t>https://www.kaggle.com/datasets/prateekmaj21/electricity-production-by-source-world</a:t>
            </a:r>
          </a:p>
          <a:p>
            <a:pPr algn="ctr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Roboto"/>
              </a:rPr>
              <a:t>co2-emissions-transport : </a:t>
            </a:r>
            <a:r>
              <a:rPr lang="en-US" sz="3000">
                <a:solidFill>
                  <a:srgbClr val="FFFFFF"/>
                </a:solidFill>
                <a:latin typeface="Roboto"/>
              </a:rPr>
              <a:t>https://ourworldindata.org/transport#co2-emissions-from-transport</a:t>
            </a:r>
            <a:r>
              <a:rPr lang="en-US" sz="3000">
                <a:solidFill>
                  <a:srgbClr val="FFFFFF"/>
                </a:solidFill>
                <a:latin typeface="Roboto"/>
              </a:rPr>
              <a:t> ; via la seconde carte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65" r="0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401300" y="1019175"/>
            <a:ext cx="6858000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70"/>
              </a:lnSpc>
            </a:pPr>
            <a:r>
              <a:rPr lang="en-US" sz="6475">
                <a:solidFill>
                  <a:srgbClr val="FFFFFF"/>
                </a:solidFill>
                <a:latin typeface="Roboto Bold"/>
              </a:rPr>
              <a:t>Sommaire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238500"/>
            <a:ext cx="5476109" cy="373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Roboto"/>
              </a:rPr>
              <a:t>La hausse de l'émission de CO2, une cause du réchauffement climatique</a:t>
            </a:r>
          </a:p>
          <a:p>
            <a:pPr marL="1295400" indent="-431800" lvl="2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Roboto"/>
              </a:rPr>
              <a:t>L'émission de CO2 dans le monde</a:t>
            </a:r>
          </a:p>
          <a:p>
            <a:pPr>
              <a:lnSpc>
                <a:spcPts val="4200"/>
              </a:lnSpc>
            </a:pPr>
          </a:p>
          <a:p>
            <a:pPr algn="l">
              <a:lnSpc>
                <a:spcPts val="420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926545" y="3238500"/>
            <a:ext cx="5476109" cy="3200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"/>
              </a:rPr>
              <a:t>   2.  Les différents secteurs et         leur taux d'émission de CO2</a:t>
            </a:r>
          </a:p>
          <a:p>
            <a:pPr marL="1295400" indent="-431800" lvl="2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Roboto"/>
              </a:rPr>
              <a:t> La production d'électricité</a:t>
            </a:r>
          </a:p>
          <a:p>
            <a:pPr algn="l" marL="1295400" indent="-431800" lvl="2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Roboto"/>
              </a:rPr>
              <a:t> Les différents moyens de transport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4504690"/>
            <a:ext cx="18288000" cy="2420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20"/>
              </a:lnSpc>
              <a:spcBef>
                <a:spcPct val="0"/>
              </a:spcBef>
            </a:pPr>
            <a:r>
              <a:rPr lang="en-US" sz="7400" spc="-74">
                <a:solidFill>
                  <a:srgbClr val="FFFFFF"/>
                </a:solidFill>
                <a:latin typeface="Roboto"/>
              </a:rPr>
              <a:t>La hausse de l'émission de CO2 , une cause du rechauffement climatique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09502" y="4504690"/>
            <a:ext cx="13868995" cy="1201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20"/>
              </a:lnSpc>
              <a:spcBef>
                <a:spcPct val="0"/>
              </a:spcBef>
            </a:pPr>
            <a:r>
              <a:rPr lang="en-US" sz="7400" spc="-74">
                <a:solidFill>
                  <a:srgbClr val="FFFFFF"/>
                </a:solidFill>
                <a:latin typeface="Roboto"/>
              </a:rPr>
              <a:t>L'Émission de CO2 dans le monde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8583" r="0" b="5766"/>
          <a:stretch>
            <a:fillRect/>
          </a:stretch>
        </p:blipFill>
        <p:spPr>
          <a:xfrm flipH="false" flipV="false" rot="0">
            <a:off x="822698" y="922240"/>
            <a:ext cx="16436602" cy="84425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3285490"/>
            <a:ext cx="18288000" cy="363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20"/>
              </a:lnSpc>
              <a:spcBef>
                <a:spcPct val="0"/>
              </a:spcBef>
            </a:pPr>
            <a:r>
              <a:rPr lang="en-US" sz="7400" spc="-74">
                <a:solidFill>
                  <a:srgbClr val="FFFFFF"/>
                </a:solidFill>
                <a:latin typeface="Roboto"/>
              </a:rPr>
              <a:t>Quels sont les principaux secteurs  ayant eu un impact sur la hausse des émissions de CO2?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4504690"/>
            <a:ext cx="18288000" cy="2420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20"/>
              </a:lnSpc>
              <a:spcBef>
                <a:spcPct val="0"/>
              </a:spcBef>
            </a:pPr>
            <a:r>
              <a:rPr lang="en-US" sz="7400" spc="-74">
                <a:solidFill>
                  <a:srgbClr val="FFFFFF"/>
                </a:solidFill>
                <a:latin typeface="Roboto"/>
              </a:rPr>
              <a:t>Répartition d'émission dans différents secteurs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98948" y="1474203"/>
            <a:ext cx="17090104" cy="733859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3249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823422" y="4504690"/>
            <a:ext cx="4641156" cy="1201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20"/>
              </a:lnSpc>
              <a:spcBef>
                <a:spcPct val="0"/>
              </a:spcBef>
            </a:pPr>
            <a:r>
              <a:rPr lang="en-US" sz="7400" spc="-74">
                <a:solidFill>
                  <a:srgbClr val="FFFFFF"/>
                </a:solidFill>
                <a:latin typeface="Roboto"/>
              </a:rPr>
              <a:t>L'électricité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DAFSytckfPU</dc:identifier>
  <dcterms:modified xsi:type="dcterms:W3CDTF">2011-08-01T06:04:30Z</dcterms:modified>
  <cp:revision>1</cp:revision>
  <dc:title>Le changement climatique dû</dc:title>
</cp:coreProperties>
</file>

<file path=docProps/thumbnail.jpeg>
</file>